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1" r:id="rId3"/>
    <p:sldId id="257" r:id="rId4"/>
    <p:sldId id="259" r:id="rId5"/>
    <p:sldId id="262" r:id="rId6"/>
    <p:sldId id="266" r:id="rId7"/>
    <p:sldId id="267" r:id="rId8"/>
    <p:sldId id="271" r:id="rId9"/>
    <p:sldId id="274" r:id="rId10"/>
    <p:sldId id="272" r:id="rId11"/>
    <p:sldId id="273" r:id="rId12"/>
    <p:sldId id="269" r:id="rId13"/>
    <p:sldId id="275" r:id="rId14"/>
    <p:sldId id="276" r:id="rId15"/>
    <p:sldId id="277" r:id="rId16"/>
    <p:sldId id="278" r:id="rId17"/>
    <p:sldId id="268" r:id="rId18"/>
    <p:sldId id="28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176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2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9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3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3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0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8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6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04CF-4244-4E67-9F3B-7EAEB02B5099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B69C-43FD-41D0-B1A3-E8642F8C1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55" t="17890" r="76945" b="623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0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45771" t="33493" r="36542" b="17791"/>
          <a:stretch/>
        </p:blipFill>
        <p:spPr>
          <a:xfrm>
            <a:off x="3552705" y="446817"/>
            <a:ext cx="3234520" cy="556828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490902" y="1148419"/>
            <a:ext cx="2532554" cy="3356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023456" y="671365"/>
            <a:ext cx="2954663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When you read with your child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8933485" y="1961086"/>
            <a:ext cx="2954663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Select if the book is finished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8598082" y="3362931"/>
            <a:ext cx="295466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Pages read</a:t>
            </a:r>
            <a:endParaRPr lang="en-GB" sz="2800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6421822" y="1987453"/>
            <a:ext cx="2511663" cy="4506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 flipV="1">
            <a:off x="6432269" y="2800121"/>
            <a:ext cx="2165813" cy="8244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83391" y="2212796"/>
            <a:ext cx="1833929" cy="11330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911" y="837701"/>
            <a:ext cx="2353068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Your child must write a summary of what they’ve read each time</a:t>
            </a:r>
            <a:endParaRPr lang="en-GB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420535" y="4107174"/>
            <a:ext cx="1296785" cy="573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4980" y="3948626"/>
            <a:ext cx="2353068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If your child struggled with any word, add it here</a:t>
            </a:r>
            <a:endParaRPr lang="en-GB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087836" y="4569922"/>
            <a:ext cx="1669115" cy="2866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756951" y="4569922"/>
            <a:ext cx="329773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Add log to complete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384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"/>
          <a:stretch/>
        </p:blipFill>
        <p:spPr>
          <a:xfrm>
            <a:off x="5495122" y="231891"/>
            <a:ext cx="3855697" cy="6599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/>
          <a:stretch/>
        </p:blipFill>
        <p:spPr>
          <a:xfrm>
            <a:off x="415097" y="2224907"/>
            <a:ext cx="2299121" cy="3952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000" t="43704" r="48796" b="42490"/>
          <a:stretch/>
        </p:blipFill>
        <p:spPr>
          <a:xfrm>
            <a:off x="190141" y="246689"/>
            <a:ext cx="3302000" cy="17583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890571" y="1690688"/>
            <a:ext cx="2943412" cy="5705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43499" y="4367284"/>
            <a:ext cx="1548642" cy="16593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5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6631" y="274367"/>
            <a:ext cx="6561912" cy="954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u="sng" dirty="0" smtClean="0"/>
              <a:t>PUPIL LOGGING</a:t>
            </a:r>
            <a:endParaRPr lang="en-GB" sz="48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66" t="18400" r="6833" b="22000"/>
          <a:stretch/>
        </p:blipFill>
        <p:spPr>
          <a:xfrm>
            <a:off x="624840" y="1631518"/>
            <a:ext cx="10942320" cy="4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434" r="37898" b="16174"/>
          <a:stretch/>
        </p:blipFill>
        <p:spPr>
          <a:xfrm>
            <a:off x="351182" y="576470"/>
            <a:ext cx="6459021" cy="47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089" t="27493" r="7378" b="12560"/>
          <a:stretch/>
        </p:blipFill>
        <p:spPr>
          <a:xfrm>
            <a:off x="1060704" y="1060704"/>
            <a:ext cx="9674352" cy="513892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8954968" y="2124428"/>
            <a:ext cx="1235992" cy="21468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954968" y="4986898"/>
            <a:ext cx="918167" cy="5095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79639" y="5241657"/>
            <a:ext cx="1291443" cy="5095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8757" y="4551515"/>
            <a:ext cx="158088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Edit your monster 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10152092" y="1599198"/>
            <a:ext cx="158088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Log your reading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9876448" y="4551515"/>
            <a:ext cx="1580882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Your reward cards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695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31" t="26000" r="9596" b="17030"/>
          <a:stretch/>
        </p:blipFill>
        <p:spPr>
          <a:xfrm>
            <a:off x="831273" y="394855"/>
            <a:ext cx="10287000" cy="54446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061988" y="3613878"/>
            <a:ext cx="617996" cy="12392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79984" y="4376059"/>
            <a:ext cx="3323263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Click the plus on the book you’re reading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429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739" r="28768" b="7305"/>
          <a:stretch/>
        </p:blipFill>
        <p:spPr>
          <a:xfrm>
            <a:off x="609601" y="218662"/>
            <a:ext cx="8375373" cy="609621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797287" y="1825625"/>
            <a:ext cx="2754654" cy="10766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51941" y="1535492"/>
            <a:ext cx="3323263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Fill in the pages you’ve read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8268458" y="3524240"/>
            <a:ext cx="3323263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Write a comment about what you’ve read</a:t>
            </a:r>
            <a:endParaRPr lang="en-GB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71954" y="3937657"/>
            <a:ext cx="3296504" cy="279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67778" y="5844209"/>
            <a:ext cx="3703405" cy="536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30537" y="5582599"/>
            <a:ext cx="3323263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Add our log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656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600" b="1" u="sng" dirty="0" smtClean="0"/>
              <a:t>What to log as what ?</a:t>
            </a:r>
            <a:endParaRPr lang="en-GB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Parent logging – Reading with your child </a:t>
            </a:r>
          </a:p>
          <a:p>
            <a:pPr marL="0" indent="0">
              <a:buNone/>
            </a:pPr>
            <a:r>
              <a:rPr lang="en-GB" sz="4000" dirty="0" smtClean="0"/>
              <a:t>                            Reading the books that we send </a:t>
            </a:r>
          </a:p>
          <a:p>
            <a:pPr marL="0" indent="0">
              <a:buNone/>
            </a:pPr>
            <a:r>
              <a:rPr lang="en-GB" sz="4000" dirty="0"/>
              <a:t> </a:t>
            </a:r>
            <a:r>
              <a:rPr lang="en-GB" sz="4000" dirty="0" smtClean="0"/>
              <a:t>                           home from school 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 smtClean="0"/>
              <a:t>Pupil logging – Individual reading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171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600" b="1" u="sng" dirty="0" smtClean="0"/>
              <a:t>When a book is finished</a:t>
            </a:r>
            <a:endParaRPr lang="en-GB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smtClean="0"/>
              <a:t>Children to bring their book back to school and find their bookmark with their name on. </a:t>
            </a:r>
          </a:p>
          <a:p>
            <a:endParaRPr lang="en-GB" sz="4000" dirty="0"/>
          </a:p>
          <a:p>
            <a:r>
              <a:rPr lang="en-GB" sz="4000" dirty="0" smtClean="0"/>
              <a:t>Put the bookmark inside the book </a:t>
            </a:r>
          </a:p>
          <a:p>
            <a:endParaRPr lang="en-GB" sz="4000" dirty="0"/>
          </a:p>
          <a:p>
            <a:r>
              <a:rPr lang="en-GB" sz="4000" dirty="0" smtClean="0"/>
              <a:t>The book will then be changed for them and logged with a </a:t>
            </a:r>
            <a:r>
              <a:rPr lang="en-GB" sz="4000" smtClean="0"/>
              <a:t>new book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1202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9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600" b="1" u="sng" dirty="0" smtClean="0"/>
              <a:t>Reading</a:t>
            </a:r>
            <a:endParaRPr lang="en-GB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smtClean="0"/>
              <a:t>This scheme is in place of the reading records that were sent home </a:t>
            </a:r>
          </a:p>
          <a:p>
            <a:r>
              <a:rPr lang="en-GB" sz="4000" dirty="0" smtClean="0"/>
              <a:t>Your child will still receive a physical book from the school, but instead of writing in the reading record, the reading will need to go on Go-app</a:t>
            </a:r>
          </a:p>
          <a:p>
            <a:r>
              <a:rPr lang="en-GB" sz="4000" dirty="0" smtClean="0"/>
              <a:t>When reading, the child should write a comment or summary in the box about what they have read.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7110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971" t="26435" r="8985" b="10261"/>
          <a:stretch/>
        </p:blipFill>
        <p:spPr>
          <a:xfrm>
            <a:off x="934278" y="1113184"/>
            <a:ext cx="9004852" cy="5236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444" y="369383"/>
            <a:ext cx="11041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Each of you will have received a registration letter with your child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6500191" y="2126974"/>
            <a:ext cx="2206487" cy="13517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34278" y="4386470"/>
            <a:ext cx="2464905" cy="8017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8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10666"/>
          <a:stretch/>
        </p:blipFill>
        <p:spPr>
          <a:xfrm>
            <a:off x="1252330" y="2318123"/>
            <a:ext cx="3327024" cy="4876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631" y="1290936"/>
            <a:ext cx="59549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When you scan the QR code, you will be prompted to download the app and then this will come up.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" b="7034"/>
          <a:stretch/>
        </p:blipFill>
        <p:spPr>
          <a:xfrm>
            <a:off x="7207230" y="797222"/>
            <a:ext cx="3465310" cy="5246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2557" y="5809286"/>
            <a:ext cx="59549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will need to create an account with an accessible email address </a:t>
            </a:r>
            <a:endParaRPr lang="en-GB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6631" y="274367"/>
            <a:ext cx="6561912" cy="954157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u="sng" dirty="0" smtClean="0"/>
              <a:t>PARENT LOGGING</a:t>
            </a:r>
            <a:endParaRPr lang="en-GB" sz="4800" b="1" u="sng" dirty="0"/>
          </a:p>
        </p:txBody>
      </p:sp>
    </p:spTree>
    <p:extLst>
      <p:ext uri="{BB962C8B-B14F-4D97-AF65-F5344CB8AC3E}">
        <p14:creationId xmlns:p14="http://schemas.microsoft.com/office/powerpoint/2010/main" val="177220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b="29575"/>
          <a:stretch/>
        </p:blipFill>
        <p:spPr>
          <a:xfrm>
            <a:off x="415787" y="2623930"/>
            <a:ext cx="2446404" cy="2246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787" y="457832"/>
            <a:ext cx="280477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You will then receive an activation code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2" b="5582"/>
          <a:stretch/>
        </p:blipFill>
        <p:spPr>
          <a:xfrm>
            <a:off x="3700061" y="2497970"/>
            <a:ext cx="3208960" cy="4177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7320" y="288555"/>
            <a:ext cx="4276039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The app will then prompt you to type in you’re the school code: 56723</a:t>
            </a:r>
          </a:p>
          <a:p>
            <a:r>
              <a:rPr lang="en-GB" sz="2800" dirty="0" smtClean="0"/>
              <a:t>And then their individual code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6917" t="39734" r="50083" b="26266"/>
          <a:stretch/>
        </p:blipFill>
        <p:spPr>
          <a:xfrm>
            <a:off x="8394416" y="457832"/>
            <a:ext cx="3139440" cy="2900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46891" y="4359904"/>
            <a:ext cx="4003813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You will then be prompted to connect to your child. Make sure you have typed the number in correctly.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934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30222"/>
          <a:stretch/>
        </p:blipFill>
        <p:spPr>
          <a:xfrm>
            <a:off x="512974" y="2031326"/>
            <a:ext cx="3855697" cy="449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858" y="0"/>
            <a:ext cx="4003813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You can create a reading schedule which is basically a reminder to read on your phone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83" y="17562"/>
            <a:ext cx="385569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17562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1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1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You will then be taken on a tour of the app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838201" y="1432560"/>
            <a:ext cx="2907284" cy="499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/>
          <a:stretch/>
        </p:blipFill>
        <p:spPr>
          <a:xfrm>
            <a:off x="3884208" y="1432560"/>
            <a:ext cx="2909391" cy="499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/>
          <a:stretch/>
        </p:blipFill>
        <p:spPr>
          <a:xfrm>
            <a:off x="6932323" y="1432560"/>
            <a:ext cx="3095598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11" y="302495"/>
            <a:ext cx="10515600" cy="72463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/>
              <a:t>HOW TO LOG READING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5000" t="43704" r="48796" b="13037"/>
          <a:stretch/>
        </p:blipFill>
        <p:spPr>
          <a:xfrm>
            <a:off x="3583337" y="1348375"/>
            <a:ext cx="3302000" cy="5509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59670" y="1362546"/>
            <a:ext cx="2954663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Here you will see your child’s home page and their activity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059670" y="3750486"/>
            <a:ext cx="295466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Click add log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650443" y="2871057"/>
            <a:ext cx="2409227" cy="1141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95780" y="2871059"/>
            <a:ext cx="2216127" cy="14622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2211" y="4417302"/>
            <a:ext cx="2954663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If you have more than one child, you can add them here using their code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5329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15" y="246689"/>
            <a:ext cx="385569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00" t="43704" r="48796" b="42490"/>
          <a:stretch/>
        </p:blipFill>
        <p:spPr>
          <a:xfrm>
            <a:off x="190141" y="246689"/>
            <a:ext cx="3302000" cy="1758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99137" y="636289"/>
            <a:ext cx="2954663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Select whichever book you have read with them </a:t>
            </a:r>
          </a:p>
          <a:p>
            <a:endParaRPr lang="en-GB" sz="2800" dirty="0"/>
          </a:p>
          <a:p>
            <a:r>
              <a:rPr lang="en-GB" sz="2800" dirty="0" smtClean="0"/>
              <a:t>Your child may have a library book also, or any additional books they are reading at home </a:t>
            </a:r>
            <a:endParaRPr lang="en-GB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43659" y="1434552"/>
            <a:ext cx="2943412" cy="5705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3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393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Reading</vt:lpstr>
      <vt:lpstr>PowerPoint Presentation</vt:lpstr>
      <vt:lpstr>PARENT LOGGING</vt:lpstr>
      <vt:lpstr>PowerPoint Presentation</vt:lpstr>
      <vt:lpstr>PowerPoint Presentation</vt:lpstr>
      <vt:lpstr>You will then be taken on a tour of the app </vt:lpstr>
      <vt:lpstr>HOW TO LOG 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log as what ?</vt:lpstr>
      <vt:lpstr>When a book is finished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lcooper73.312</cp:lastModifiedBy>
  <cp:revision>8</cp:revision>
  <dcterms:created xsi:type="dcterms:W3CDTF">2022-09-22T13:00:03Z</dcterms:created>
  <dcterms:modified xsi:type="dcterms:W3CDTF">2022-09-23T09:06:38Z</dcterms:modified>
</cp:coreProperties>
</file>